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2" r:id="rId5"/>
    <p:sldId id="274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4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D3D"/>
    <a:srgbClr val="084F6A"/>
    <a:srgbClr val="FBFBFB"/>
    <a:srgbClr val="555B67"/>
    <a:srgbClr val="FFFFFF"/>
    <a:srgbClr val="AEAEAE"/>
    <a:srgbClr val="BEC7C7"/>
    <a:srgbClr val="886C68"/>
    <a:srgbClr val="EEE9E2"/>
    <a:srgbClr val="DDD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73C9C-CE9A-42F1-8917-F60D0CBAB593}" v="2" dt="2026-07-01T09:01:03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3288" y="62"/>
      </p:cViewPr>
      <p:guideLst>
        <p:guide orient="horz" pos="2903"/>
        <p:guide pos="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a Scrocca" userId="4222be74-3e2b-407c-a148-11a3f795beff" providerId="ADAL" clId="{D6721B59-060C-4AF9-8065-A5F1237AE503}"/>
    <pc:docChg chg="modSld">
      <pc:chgData name="Eugenia Scrocca" userId="4222be74-3e2b-407c-a148-11a3f795beff" providerId="ADAL" clId="{D6721B59-060C-4AF9-8065-A5F1237AE503}" dt="2026-07-01T09:00:47.543" v="2" actId="20577"/>
      <pc:docMkLst>
        <pc:docMk/>
      </pc:docMkLst>
      <pc:sldChg chg="modSp mod">
        <pc:chgData name="Eugenia Scrocca" userId="4222be74-3e2b-407c-a148-11a3f795beff" providerId="ADAL" clId="{D6721B59-060C-4AF9-8065-A5F1237AE503}" dt="2026-07-01T08:59:51.327" v="1" actId="20577"/>
        <pc:sldMkLst>
          <pc:docMk/>
          <pc:sldMk cId="4101224442" sldId="272"/>
        </pc:sldMkLst>
        <pc:spChg chg="mod">
          <ac:chgData name="Eugenia Scrocca" userId="4222be74-3e2b-407c-a148-11a3f795beff" providerId="ADAL" clId="{D6721B59-060C-4AF9-8065-A5F1237AE503}" dt="2026-07-01T08:59:51.327" v="1" actId="20577"/>
          <ac:spMkLst>
            <pc:docMk/>
            <pc:sldMk cId="4101224442" sldId="272"/>
            <ac:spMk id="17" creationId="{3C8AA036-B3AC-F059-45D1-364C43904EF5}"/>
          </ac:spMkLst>
        </pc:spChg>
      </pc:sldChg>
      <pc:sldChg chg="modSp mod">
        <pc:chgData name="Eugenia Scrocca" userId="4222be74-3e2b-407c-a148-11a3f795beff" providerId="ADAL" clId="{D6721B59-060C-4AF9-8065-A5F1237AE503}" dt="2026-07-01T09:00:47.543" v="2" actId="20577"/>
        <pc:sldMkLst>
          <pc:docMk/>
          <pc:sldMk cId="114372317" sldId="274"/>
        </pc:sldMkLst>
        <pc:spChg chg="mod">
          <ac:chgData name="Eugenia Scrocca" userId="4222be74-3e2b-407c-a148-11a3f795beff" providerId="ADAL" clId="{D6721B59-060C-4AF9-8065-A5F1237AE503}" dt="2026-07-01T09:00:47.543" v="2" actId="20577"/>
          <ac:spMkLst>
            <pc:docMk/>
            <pc:sldMk cId="114372317" sldId="274"/>
            <ac:spMk id="17" creationId="{39A98387-1450-F961-7397-4131810E3D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9CBF-4388-AB1C-2CE5-A5537E21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E8CAD0-B623-C1A2-A64F-85AEFDC93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6B4DFD-25F3-6383-4028-9402C239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886A11-21D9-7181-9D7A-953C14117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2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B804-C923-7E6D-FEAD-B4E88BF2A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FFEDFD-E71D-AD70-BA9F-38A1AA89D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B94F47-ECF5-DAAC-0E57-34B5EDE17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CBB449-5A8A-23C5-EB8E-0C7BE66E1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7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teams.microsoft.com/meet/335929416895332?p=Ktj5FPvZERqnWJqP9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ams.microsoft.com/meet/335929416895332?p=Ktj5FPvZERqnWJqP93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9F24-DBBF-CFD6-F450-62B91121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2976DD-9C4B-DC7D-2628-300CAEC122B6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35014B1-73E1-3593-6227-5231CE99B178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9F1ED9E6-5D0E-28A8-F57B-72E209AF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A9FAED5-B004-BEF2-E6E7-AA600F3B3BAC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3FCFA7-7B12-83B4-5B07-0605318F6291}"/>
              </a:ext>
            </a:extLst>
          </p:cNvPr>
          <p:cNvSpPr txBox="1"/>
          <p:nvPr/>
        </p:nvSpPr>
        <p:spPr>
          <a:xfrm>
            <a:off x="587152" y="1044505"/>
            <a:ext cx="6341288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Adriana Scaletti Cárdenas </a:t>
            </a:r>
          </a:p>
          <a:p>
            <a:pPr fontAlgn="base">
              <a:buNone/>
            </a:pP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Pontificia Università Cattolica del Perù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8AA036-B3AC-F059-45D1-364C43904EF5}"/>
              </a:ext>
            </a:extLst>
          </p:cNvPr>
          <p:cNvSpPr txBox="1"/>
          <p:nvPr/>
        </p:nvSpPr>
        <p:spPr>
          <a:xfrm>
            <a:off x="632947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Lunedì 13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  <a:hlinkClick r:id="rId4"/>
              </a:rPr>
              <a:t>link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h.15.00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F8C166-ACFC-1537-6675-A959F1CCBA39}"/>
              </a:ext>
            </a:extLst>
          </p:cNvPr>
          <p:cNvSpPr txBox="1"/>
          <p:nvPr/>
        </p:nvSpPr>
        <p:spPr>
          <a:xfrm>
            <a:off x="587152" y="1935942"/>
            <a:ext cx="6223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0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Il costruito ed il restaurato in Perù: problemi e priorità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9DA198C-E239-87FD-4778-1F80BCC1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2" y="2647024"/>
            <a:ext cx="6029632" cy="60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D192-91F1-DA38-9408-57CFC02C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A3C92C-D5C7-DBC9-89EB-366AC7328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21FE420-3166-044D-DBC8-FE1B646C540E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21E32A0-2226-EAD8-DCD3-4862B12C0631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C2537066-8913-C79E-E17F-329860071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75E761D-2F98-696E-D755-31723C435453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F578F2F-862B-B15C-7B9E-04A559613DAF}"/>
              </a:ext>
            </a:extLst>
          </p:cNvPr>
          <p:cNvSpPr txBox="1"/>
          <p:nvPr/>
        </p:nvSpPr>
        <p:spPr>
          <a:xfrm>
            <a:off x="2379965" y="979938"/>
            <a:ext cx="4548475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400" b="1" spc="-70" dirty="0">
                <a:solidFill>
                  <a:srgbClr val="052D3D"/>
                </a:solidFill>
                <a:latin typeface="Garamond" panose="02020404030301010803" pitchFamily="18" charset="0"/>
              </a:rPr>
              <a:t>Adriana Scaletti Cárdenas </a:t>
            </a:r>
          </a:p>
          <a:p>
            <a:pPr fontAlgn="base">
              <a:buNone/>
            </a:pPr>
            <a:r>
              <a:rPr lang="it-IT" sz="1400" b="1" spc="-70" dirty="0">
                <a:solidFill>
                  <a:srgbClr val="052D3D"/>
                </a:solidFill>
                <a:latin typeface="Garamond" panose="02020404030301010803" pitchFamily="18" charset="0"/>
              </a:rPr>
              <a:t>Pontificia Università Cattolica del Perù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A98387-1450-F961-7397-4131810E3D8F}"/>
              </a:ext>
            </a:extLst>
          </p:cNvPr>
          <p:cNvSpPr txBox="1"/>
          <p:nvPr/>
        </p:nvSpPr>
        <p:spPr>
          <a:xfrm>
            <a:off x="632947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Lunedì 13 luglio | </a:t>
            </a:r>
            <a:r>
              <a:rPr lang="it-IT" sz="1200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online su piattaforma Microsoft Teams </a:t>
            </a:r>
            <a:r>
              <a:rPr lang="it-IT" sz="1200" spc="100" dirty="0">
                <a:solidFill>
                  <a:srgbClr val="052D3D"/>
                </a:solidFill>
                <a:latin typeface="Garamond Premr Pro Smbd" panose="02020602060506020403" pitchFamily="18" charset="0"/>
                <a:hlinkClick r:id="rId5"/>
              </a:rPr>
              <a:t>link</a:t>
            </a:r>
            <a:r>
              <a:rPr lang="it-IT" sz="1200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 h.15.00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56B7C9-8AE2-3EFA-7392-EE3A90A29F01}"/>
              </a:ext>
            </a:extLst>
          </p:cNvPr>
          <p:cNvSpPr txBox="1"/>
          <p:nvPr/>
        </p:nvSpPr>
        <p:spPr>
          <a:xfrm>
            <a:off x="2379965" y="1921111"/>
            <a:ext cx="6223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000" b="1" i="1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Il costruito ed il restaurato in Perù: </a:t>
            </a:r>
          </a:p>
          <a:p>
            <a:pPr fontAlgn="base">
              <a:buNone/>
            </a:pPr>
            <a:r>
              <a:rPr lang="it-IT" sz="2000" b="1" i="1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problemi e priorità</a:t>
            </a:r>
          </a:p>
        </p:txBody>
      </p:sp>
    </p:spTree>
    <p:extLst>
      <p:ext uri="{BB962C8B-B14F-4D97-AF65-F5344CB8AC3E}">
        <p14:creationId xmlns:p14="http://schemas.microsoft.com/office/powerpoint/2010/main" val="114372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Props1.xml><?xml version="1.0" encoding="utf-8"?>
<ds:datastoreItem xmlns:ds="http://schemas.openxmlformats.org/officeDocument/2006/customXml" ds:itemID="{58142E97-9AAD-4455-A317-D5D2D101D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F484B-C67E-4867-959D-4741D884D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B1405F-D993-4968-AE15-447F8F6FEC86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docMetadata/LabelInfo.xml><?xml version="1.0" encoding="utf-8"?>
<clbl:labelList xmlns:clbl="http://schemas.microsoft.com/office/2020/mipLabelMetadata">
  <clbl:label id="{ffb4df68-f464-458c-a546-00fb3af66f6a}" enabled="0" method="" siteId="{ffb4df68-f464-458c-a546-00fb3af66f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140</Words>
  <Application>Microsoft Office PowerPoint</Application>
  <PresentationFormat>Presentazione su schermo (4:3)</PresentationFormat>
  <Paragraphs>21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32</cp:revision>
  <dcterms:created xsi:type="dcterms:W3CDTF">2025-09-19T15:19:13Z</dcterms:created>
  <dcterms:modified xsi:type="dcterms:W3CDTF">2026-07-01T09:01:06Z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