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2B2B2"/>
    <a:srgbClr val="EF801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>
        <p:scale>
          <a:sx n="48" d="100"/>
          <a:sy n="48" d="100"/>
        </p:scale>
        <p:origin x="-2304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AB391-F6BE-490F-A7D0-39C7691783D7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9FA7C-4042-45ED-9FBC-E70327DDDCF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303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05F48-DEF2-405B-BD35-011629FCF74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0179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950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7489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4494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7770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4307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87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742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235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0087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448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8459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BE91-BAD1-45F4-ABF4-FE79C7F2B8ED}" type="datetimeFigureOut">
              <a:rPr lang="it-IT" smtClean="0"/>
              <a:pPr/>
              <a:t>05/05/2022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FDAEE-A845-4281-802E-AA1DCAB211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1490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enotazioneadspem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715617" y="437322"/>
            <a:ext cx="53273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DONAZIONE </a:t>
            </a:r>
          </a:p>
          <a:p>
            <a:pPr algn="ctr"/>
            <a:r>
              <a:rPr lang="it-IT" sz="440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Berlin Sans FB Demi" panose="020E0802020502020306" pitchFamily="34" charset="0"/>
              </a:rPr>
              <a:t>SANGUE</a:t>
            </a:r>
            <a:endParaRPr lang="it-IT" sz="4400" dirty="0">
              <a:ln w="0"/>
              <a:solidFill>
                <a:srgbClr val="C00000"/>
              </a:solidFill>
              <a:effectLst>
                <a:reflection blurRad="6350" stA="53000" endA="300" endPos="35500" dir="5400000" sy="-9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5600247"/>
            <a:ext cx="6858000" cy="2831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200" b="1" u="sng" dirty="0" smtClean="0">
                <a:solidFill>
                  <a:srgbClr val="C00000"/>
                </a:solidFill>
              </a:rPr>
              <a:t>E’ NECESSARIO PRENOTARE </a:t>
            </a:r>
            <a:endParaRPr lang="it-IT" sz="3200" dirty="0" smtClean="0">
              <a:solidFill>
                <a:srgbClr val="C00000"/>
              </a:solidFill>
            </a:endParaRPr>
          </a:p>
          <a:p>
            <a:pPr algn="ctr"/>
            <a:r>
              <a:rPr lang="it-IT" sz="2400" dirty="0" smtClean="0"/>
              <a:t>Scrivi una mail a</a:t>
            </a:r>
            <a:r>
              <a:rPr lang="it-IT" sz="2400" dirty="0" smtClean="0">
                <a:solidFill>
                  <a:srgbClr val="C00000"/>
                </a:solidFill>
              </a:rPr>
              <a:t>: </a:t>
            </a:r>
            <a:r>
              <a:rPr lang="it-IT" sz="2400" b="1" dirty="0" smtClean="0">
                <a:solidFill>
                  <a:srgbClr val="C00000"/>
                </a:solidFill>
                <a:hlinkClick r:id="rId3"/>
              </a:rPr>
              <a:t>prenotazioneadspem@gmail.com</a:t>
            </a:r>
            <a:endParaRPr lang="it-IT" sz="2400" b="1" dirty="0" smtClean="0">
              <a:solidFill>
                <a:srgbClr val="C00000"/>
              </a:solidFill>
            </a:endParaRPr>
          </a:p>
          <a:p>
            <a:pPr algn="ctr"/>
            <a:r>
              <a:rPr lang="it-IT" sz="2400" dirty="0" smtClean="0"/>
              <a:t>oppure invia un messaggio </a:t>
            </a:r>
            <a:r>
              <a:rPr lang="it-IT" sz="2400" dirty="0" err="1" smtClean="0"/>
              <a:t>Wapp</a:t>
            </a:r>
            <a:r>
              <a:rPr lang="it-IT" sz="2400" dirty="0" smtClean="0"/>
              <a:t> al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b="1" dirty="0" err="1" smtClean="0">
                <a:solidFill>
                  <a:srgbClr val="C00000"/>
                </a:solidFill>
              </a:rPr>
              <a:t>nr</a:t>
            </a:r>
            <a:r>
              <a:rPr lang="it-IT" sz="2400" b="1" dirty="0" smtClean="0">
                <a:solidFill>
                  <a:srgbClr val="C00000"/>
                </a:solidFill>
              </a:rPr>
              <a:t> 3405805432</a:t>
            </a:r>
          </a:p>
          <a:p>
            <a:pPr algn="ctr"/>
            <a:r>
              <a:rPr lang="it-IT" dirty="0" smtClean="0"/>
              <a:t>Indicando nome, cognome, telefono e luogo della donazione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Sarai contattati da un operatore  Ad </a:t>
            </a:r>
            <a:r>
              <a:rPr lang="it-IT" sz="2000" b="1" dirty="0" err="1" smtClean="0"/>
              <a:t>Spem</a:t>
            </a:r>
            <a:r>
              <a:rPr lang="it-IT" sz="2000" b="1" dirty="0" smtClean="0"/>
              <a:t> </a:t>
            </a:r>
          </a:p>
          <a:p>
            <a:pPr algn="ctr"/>
            <a:r>
              <a:rPr lang="it-IT" sz="2000" b="1" dirty="0" smtClean="0"/>
              <a:t>per il </a:t>
            </a:r>
            <a:r>
              <a:rPr lang="it-IT" sz="2000" b="1" dirty="0" err="1" smtClean="0"/>
              <a:t>pre-triage</a:t>
            </a:r>
            <a:r>
              <a:rPr lang="it-IT" sz="2000" b="1" dirty="0" smtClean="0"/>
              <a:t> telefonico</a:t>
            </a:r>
          </a:p>
          <a:p>
            <a:pPr algn="ctr"/>
            <a:endParaRPr lang="it-IT" sz="2000" b="1" dirty="0" smtClean="0"/>
          </a:p>
        </p:txBody>
      </p:sp>
      <p:sp>
        <p:nvSpPr>
          <p:cNvPr id="19" name="Rettangolo 18"/>
          <p:cNvSpPr/>
          <p:nvPr/>
        </p:nvSpPr>
        <p:spPr>
          <a:xfrm>
            <a:off x="0" y="4194314"/>
            <a:ext cx="6858000" cy="138755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it-IT" sz="4000" b="1" dirty="0" err="1" smtClean="0">
                <a:solidFill>
                  <a:srgbClr val="FFFF00"/>
                </a:solidFill>
              </a:rPr>
              <a:t>MERCOLEDì</a:t>
            </a:r>
            <a:r>
              <a:rPr lang="it-IT" sz="4000" b="1" smtClean="0">
                <a:solidFill>
                  <a:srgbClr val="FFFF00"/>
                </a:solidFill>
              </a:rPr>
              <a:t> </a:t>
            </a:r>
            <a:r>
              <a:rPr lang="it-IT" sz="4000" b="1" smtClean="0">
                <a:solidFill>
                  <a:srgbClr val="FFFF00"/>
                </a:solidFill>
              </a:rPr>
              <a:t>18 </a:t>
            </a:r>
            <a:r>
              <a:rPr lang="it-IT" sz="4000" b="1" dirty="0" smtClean="0">
                <a:solidFill>
                  <a:srgbClr val="FFFF00"/>
                </a:solidFill>
              </a:rPr>
              <a:t>MAGGIO 2022 </a:t>
            </a:r>
          </a:p>
          <a:p>
            <a:pPr algn="ctr">
              <a:lnSpc>
                <a:spcPts val="5280"/>
              </a:lnSpc>
            </a:pPr>
            <a:r>
              <a:rPr lang="it-I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Dalle 8:00 alle 11:30 </a:t>
            </a:r>
          </a:p>
        </p:txBody>
      </p:sp>
      <p:sp>
        <p:nvSpPr>
          <p:cNvPr id="2050" name="AutoShape 2" descr="http://www.mdm-medical.it/wp-content/uploads/2017/10/goccia-di-sangu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2052" name="AutoShape 4" descr="http://www.mdm-medical.it/wp-content/uploads/2017/10/goccia-di-sangu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7932" y="576469"/>
            <a:ext cx="1152938" cy="133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edtrasf\Desktop\donazione-di-sangue-template_1057-366-300x2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7737" y="0"/>
            <a:ext cx="1630263" cy="1769165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1113183" y="4850296"/>
            <a:ext cx="149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0" y="2166733"/>
            <a:ext cx="6858000" cy="203132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UNIVERSITA’ ROMA TRE</a:t>
            </a:r>
          </a:p>
          <a:p>
            <a:pPr algn="ctr"/>
            <a:r>
              <a:rPr lang="it-IT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DIPARTIMENTO </a:t>
            </a:r>
            <a:r>
              <a:rPr lang="it-IT" sz="3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INGEGNERIA</a:t>
            </a:r>
            <a:endParaRPr lang="it-IT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Ingresso  Via </a:t>
            </a:r>
            <a:r>
              <a:rPr lang="it-IT" sz="2400" b="1" dirty="0" smtClean="0">
                <a:solidFill>
                  <a:schemeClr val="bg1"/>
                </a:solidFill>
              </a:rPr>
              <a:t>Vito</a:t>
            </a:r>
            <a:r>
              <a:rPr lang="it-IT" sz="2400" b="1" dirty="0" smtClean="0">
                <a:solidFill>
                  <a:schemeClr val="bg1"/>
                </a:solidFill>
              </a:rPr>
              <a:t> Volterra, 62</a:t>
            </a:r>
            <a:endParaRPr lang="it-IT" sz="2400" b="1" dirty="0" smtClean="0">
              <a:solidFill>
                <a:schemeClr val="bg1"/>
              </a:solidFill>
            </a:endParaRPr>
          </a:p>
          <a:p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0" y="8367117"/>
            <a:ext cx="6858000" cy="1538883"/>
          </a:xfrm>
          <a:prstGeom prst="rect">
            <a:avLst/>
          </a:prstGeom>
          <a:solidFill>
            <a:srgbClr val="FF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it-IT" altLang="it-IT" b="1" dirty="0" smtClean="0">
              <a:solidFill>
                <a:srgbClr val="9E0000"/>
              </a:solidFill>
            </a:endParaRPr>
          </a:p>
          <a:p>
            <a:pPr algn="just">
              <a:spcBef>
                <a:spcPct val="0"/>
              </a:spcBef>
            </a:pPr>
            <a:r>
              <a:rPr lang="it-IT" altLang="it-IT" b="1" dirty="0" smtClean="0">
                <a:solidFill>
                  <a:srgbClr val="9E0000"/>
                </a:solidFill>
              </a:rPr>
              <a:t>PRIMA </a:t>
            </a:r>
            <a:r>
              <a:rPr lang="it-IT" altLang="it-IT" b="1" dirty="0" err="1" smtClean="0">
                <a:solidFill>
                  <a:srgbClr val="9E0000"/>
                </a:solidFill>
              </a:rPr>
              <a:t>DI</a:t>
            </a:r>
            <a:r>
              <a:rPr lang="it-IT" altLang="it-IT" b="1" dirty="0" smtClean="0">
                <a:solidFill>
                  <a:srgbClr val="9E0000"/>
                </a:solidFill>
              </a:rPr>
              <a:t> DONARE SI CONSIGLIA </a:t>
            </a:r>
            <a:r>
              <a:rPr lang="it-IT" altLang="it-IT" b="1" dirty="0" err="1" smtClean="0">
                <a:solidFill>
                  <a:srgbClr val="9E0000"/>
                </a:solidFill>
              </a:rPr>
              <a:t>DI</a:t>
            </a:r>
            <a:r>
              <a:rPr lang="it-IT" altLang="it-IT" b="1" dirty="0" smtClean="0">
                <a:solidFill>
                  <a:srgbClr val="9E0000"/>
                </a:solidFill>
              </a:rPr>
              <a:t> FARE UNA LEGGERA COLAZIONE </a:t>
            </a:r>
          </a:p>
          <a:p>
            <a:pPr algn="just">
              <a:spcBef>
                <a:spcPct val="0"/>
              </a:spcBef>
            </a:pPr>
            <a:r>
              <a:rPr lang="it-IT" altLang="it-IT" sz="2000" dirty="0" smtClean="0"/>
              <a:t>con </a:t>
            </a:r>
            <a:r>
              <a:rPr lang="it-IT" altLang="it-IT" sz="2000" dirty="0" err="1" smtClean="0"/>
              <a:t>thè</a:t>
            </a:r>
            <a:r>
              <a:rPr lang="it-IT" altLang="it-IT" sz="2000" dirty="0" smtClean="0"/>
              <a:t> - caffè - succo di frutta - fette biscottate con marmellata o miele. </a:t>
            </a:r>
            <a:r>
              <a:rPr lang="it-IT" altLang="it-IT" b="1" dirty="0" smtClean="0"/>
              <a:t>NO LATTE O DERIVATI  E CIBI GRASSI</a:t>
            </a:r>
          </a:p>
          <a:p>
            <a:pPr algn="just">
              <a:spcBef>
                <a:spcPct val="0"/>
              </a:spcBef>
            </a:pPr>
            <a:endParaRPr lang="it-IT" altLang="it-IT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7604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1548</TotalTime>
  <Words>96</Words>
  <Application>Microsoft Office PowerPoint</Application>
  <PresentationFormat>A4 (21x29,7 cm)</PresentationFormat>
  <Paragraphs>18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Daniela Palmucci</dc:creator>
  <cp:lastModifiedBy>user</cp:lastModifiedBy>
  <cp:revision>80</cp:revision>
  <dcterms:created xsi:type="dcterms:W3CDTF">2020-01-10T13:56:18Z</dcterms:created>
  <dcterms:modified xsi:type="dcterms:W3CDTF">2022-05-05T08:14:39Z</dcterms:modified>
</cp:coreProperties>
</file>