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65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5" userDrawn="1">
          <p15:clr>
            <a:srgbClr val="A4A3A4"/>
          </p15:clr>
        </p15:guide>
        <p15:guide id="2" pos="1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EAEAE"/>
    <a:srgbClr val="BEC7C7"/>
    <a:srgbClr val="886C68"/>
    <a:srgbClr val="EEE9E2"/>
    <a:srgbClr val="DDD4C5"/>
    <a:srgbClr val="D2C7B4"/>
    <a:srgbClr val="CAC4AA"/>
    <a:srgbClr val="CABFAE"/>
    <a:srgbClr val="C5C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8F589-683A-4EC7-9DD3-460F1A825902}" v="1" dt="2026-07-01T09:42:20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2578" y="58"/>
      </p:cViewPr>
      <p:guideLst>
        <p:guide orient="horz" pos="2925"/>
        <p:guide pos="15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ia Scrocca" userId="4222be74-3e2b-407c-a148-11a3f795beff" providerId="ADAL" clId="{D6721B59-060C-4AF9-8065-A5F1237AE503}"/>
    <pc:docChg chg="undo custSel modSld">
      <pc:chgData name="Eugenia Scrocca" userId="4222be74-3e2b-407c-a148-11a3f795beff" providerId="ADAL" clId="{D6721B59-060C-4AF9-8065-A5F1237AE503}" dt="2026-07-01T09:42:07.717" v="26" actId="20577"/>
      <pc:docMkLst>
        <pc:docMk/>
      </pc:docMkLst>
      <pc:sldChg chg="modSp mod">
        <pc:chgData name="Eugenia Scrocca" userId="4222be74-3e2b-407c-a148-11a3f795beff" providerId="ADAL" clId="{D6721B59-060C-4AF9-8065-A5F1237AE503}" dt="2026-07-01T09:42:07.717" v="26" actId="20577"/>
        <pc:sldMkLst>
          <pc:docMk/>
          <pc:sldMk cId="935106576" sldId="265"/>
        </pc:sldMkLst>
        <pc:spChg chg="mod">
          <ac:chgData name="Eugenia Scrocca" userId="4222be74-3e2b-407c-a148-11a3f795beff" providerId="ADAL" clId="{D6721B59-060C-4AF9-8065-A5F1237AE503}" dt="2026-07-01T09:42:07.717" v="26" actId="20577"/>
          <ac:spMkLst>
            <pc:docMk/>
            <pc:sldMk cId="935106576" sldId="265"/>
            <ac:spMk id="3" creationId="{20ECB1AD-3A71-9B09-5B8A-552B3F9C97B2}"/>
          </ac:spMkLst>
        </pc:spChg>
        <pc:spChg chg="mod">
          <ac:chgData name="Eugenia Scrocca" userId="4222be74-3e2b-407c-a148-11a3f795beff" providerId="ADAL" clId="{D6721B59-060C-4AF9-8065-A5F1237AE503}" dt="2026-06-18T13:38:24.455" v="16" actId="6549"/>
          <ac:spMkLst>
            <pc:docMk/>
            <pc:sldMk cId="935106576" sldId="265"/>
            <ac:spMk id="7" creationId="{5266E6CD-0C67-17A7-39C4-437B9EB5CD35}"/>
          </ac:spMkLst>
        </pc:spChg>
        <pc:spChg chg="mod">
          <ac:chgData name="Eugenia Scrocca" userId="4222be74-3e2b-407c-a148-11a3f795beff" providerId="ADAL" clId="{D6721B59-060C-4AF9-8065-A5F1237AE503}" dt="2026-06-18T13:37:56.491" v="13" actId="1035"/>
          <ac:spMkLst>
            <pc:docMk/>
            <pc:sldMk cId="935106576" sldId="265"/>
            <ac:spMk id="14" creationId="{FF9BAEE5-C2A6-E1AC-4CBD-15BEFA4283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D54C-260E-4B12-BF2E-AC134F663F2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2891-E97A-4D89-83E4-43F1309F0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87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5F2FD-C95B-AE92-35EB-D74697250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F7D0E8-F4E3-E3AB-11B7-13F4BCBF3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EB8FCA6-7BFB-AE2F-B036-248515641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A93923-2B32-479A-2E13-4D2101AEF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2891-E97A-4D89-83E4-43F1309F0F6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72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75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0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77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24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56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61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64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74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0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09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87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11AEA-BD66-495D-A5C8-8EB138F31FAC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5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ams.microsoft.com/meet/362220454946680?p=AxOumoYYGLVRpDbfTS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29299-197C-A5DC-138D-5157FD37E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4739315-2BA1-27DB-FEDA-4FE49A387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78" y="5657487"/>
            <a:ext cx="4288840" cy="321663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E040B8-4A52-7C65-608B-8BBDAA463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77" y="1174791"/>
            <a:ext cx="4288841" cy="28710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A15FCB-3054-829C-072F-39429D4AACB5}"/>
              </a:ext>
            </a:extLst>
          </p:cNvPr>
          <p:cNvSpPr txBox="1"/>
          <p:nvPr/>
        </p:nvSpPr>
        <p:spPr>
          <a:xfrm>
            <a:off x="135782" y="3648670"/>
            <a:ext cx="658643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endParaRPr lang="it-IT" sz="1600" spc="-70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endParaRPr lang="it-IT" sz="1600" spc="-70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r>
              <a:rPr lang="it-IT" sz="2200" b="1" spc="-7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Konstantinos </a:t>
            </a:r>
            <a:r>
              <a:rPr lang="it-IT" sz="2200" b="1" spc="-70" dirty="0" err="1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Karanasos</a:t>
            </a:r>
            <a:endParaRPr lang="it-IT" sz="2200" b="1" spc="-70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r>
              <a:rPr lang="en-US" sz="1400" b="1" spc="-7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Architect NTUA Ministry of Culture - The Acropolis Restoration Service (Y.S.M.A.)</a:t>
            </a:r>
            <a:endParaRPr lang="it-IT" sz="1400" b="1" spc="-70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endParaRPr lang="it-IT" sz="1000" b="1" spc="-70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r>
              <a:rPr lang="it-IT" b="1" i="1" spc="100" dirty="0">
                <a:solidFill>
                  <a:schemeClr val="accent4">
                    <a:lumMod val="50000"/>
                  </a:schemeClr>
                </a:solidFill>
                <a:latin typeface="Garamond Premr Pro Smbd" panose="02020602060506020403" pitchFamily="18" charset="0"/>
              </a:rPr>
              <a:t>Restaurando l'antico sull’Acropoli di Atene: </a:t>
            </a:r>
          </a:p>
          <a:p>
            <a:pPr fontAlgn="base">
              <a:buNone/>
            </a:pPr>
            <a:r>
              <a:rPr lang="it-IT" b="1" i="1" spc="100" dirty="0">
                <a:solidFill>
                  <a:schemeClr val="accent4">
                    <a:lumMod val="50000"/>
                  </a:schemeClr>
                </a:solidFill>
                <a:latin typeface="Garamond Premr Pro Smbd" panose="02020602060506020403" pitchFamily="18" charset="0"/>
              </a:rPr>
              <a:t>gli interventi ai Propilei e al muro nord della cella del Partenone</a:t>
            </a:r>
            <a:endParaRPr lang="it-IT" b="1" spc="100" dirty="0">
              <a:solidFill>
                <a:schemeClr val="accent4">
                  <a:lumMod val="50000"/>
                </a:schemeClr>
              </a:solidFill>
              <a:latin typeface="Garamond Premr Pro Smbd" panose="02020602060506020403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66E6CD-0C67-17A7-39C4-437B9EB5CD35}"/>
              </a:ext>
            </a:extLst>
          </p:cNvPr>
          <p:cNvSpPr txBox="1"/>
          <p:nvPr/>
        </p:nvSpPr>
        <p:spPr>
          <a:xfrm>
            <a:off x="2143585" y="134501"/>
            <a:ext cx="7013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MASTER INTERNAZIONALE DI II </a:t>
            </a: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LIVELLO IN </a:t>
            </a:r>
            <a:r>
              <a:rPr kumimoji="0" lang="it-IT" sz="1200" b="1" i="0" u="none" strike="noStrike" kern="1200" cap="none" spc="-70" normalizeH="0" baseline="0" noProof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RESTAURO </a:t>
            </a:r>
            <a:r>
              <a:rPr kumimoji="0" lang="it-IT" sz="1200" b="1" i="0" u="none" strike="noStrike" kern="1200" cap="none" spc="-7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ARCHITETTONICO E CULTURE DEL PATRIMONIO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fondatore _ Paolo Marconi | direttrici _ Francesca Geremia _ Francesca Romana Stabile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XXIII edizione _ anno accademico 2025 _ 2026 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106008F4-2A58-4E9E-E503-C9F73E1FE4DE}"/>
              </a:ext>
            </a:extLst>
          </p:cNvPr>
          <p:cNvGrpSpPr/>
          <p:nvPr/>
        </p:nvGrpSpPr>
        <p:grpSpPr>
          <a:xfrm>
            <a:off x="135782" y="186343"/>
            <a:ext cx="3096359" cy="587169"/>
            <a:chOff x="304234" y="95261"/>
            <a:chExt cx="2506087" cy="475232"/>
          </a:xfrm>
        </p:grpSpPr>
        <p:pic>
          <p:nvPicPr>
            <p:cNvPr id="10" name="Immagine 9" descr="Immagine che contiene Carattere, Elementi grafici, schermata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538FE37B-E0F6-8031-9910-C983E7C21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4" y="95261"/>
              <a:ext cx="1551308" cy="340771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F9BAEE5-C2A6-E1AC-4CBD-15BEFA42835F}"/>
                </a:ext>
              </a:extLst>
            </p:cNvPr>
            <p:cNvSpPr txBox="1"/>
            <p:nvPr/>
          </p:nvSpPr>
          <p:spPr>
            <a:xfrm>
              <a:off x="631001" y="355049"/>
              <a:ext cx="21793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i="0" u="none" strike="noStrike" baseline="0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 DIPARTIMENTO DI ARCHITETTURA 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ECB1AD-3A71-9B09-5B8A-552B3F9C97B2}"/>
              </a:ext>
            </a:extLst>
          </p:cNvPr>
          <p:cNvSpPr txBox="1"/>
          <p:nvPr/>
        </p:nvSpPr>
        <p:spPr>
          <a:xfrm>
            <a:off x="135782" y="8397063"/>
            <a:ext cx="3481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1400" b="1" spc="-7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giovedì 16 luglio 2026 | h.15.00</a:t>
            </a:r>
          </a:p>
          <a:p>
            <a:pPr fontAlgn="base">
              <a:buNone/>
            </a:pPr>
            <a:r>
              <a:rPr lang="it-IT" sz="1100" b="1" spc="-7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Online su Piattaforma  Microsoft Teams </a:t>
            </a:r>
          </a:p>
          <a:p>
            <a:pPr fontAlgn="base">
              <a:buNone/>
            </a:pPr>
            <a:r>
              <a:rPr lang="it-IT" sz="1100" b="1" spc="-7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  <a:hlinkClick r:id="rId6"/>
              </a:rPr>
              <a:t>link</a:t>
            </a:r>
            <a:endParaRPr lang="it-IT" sz="1100" b="1" spc="-70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06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c2cb6d-6a57-4646-ad0b-717087e74963">
      <Terms xmlns="http://schemas.microsoft.com/office/infopath/2007/PartnerControls"/>
    </lcf76f155ced4ddcb4097134ff3c332f>
    <TaxCatchAll xmlns="6fe7d02f-497b-42e9-8df2-2dbf2503846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0C3D931895A34285F62F15483874CA" ma:contentTypeVersion="16" ma:contentTypeDescription="Creare un nuovo documento." ma:contentTypeScope="" ma:versionID="603ea53a1870210c7ac3a0d8d49a5e60">
  <xsd:schema xmlns:xsd="http://www.w3.org/2001/XMLSchema" xmlns:xs="http://www.w3.org/2001/XMLSchema" xmlns:p="http://schemas.microsoft.com/office/2006/metadata/properties" xmlns:ns2="6fe7d02f-497b-42e9-8df2-2dbf25038466" xmlns:ns3="20c2cb6d-6a57-4646-ad0b-717087e74963" targetNamespace="http://schemas.microsoft.com/office/2006/metadata/properties" ma:root="true" ma:fieldsID="afedfbebb9e9a38f3b0f9b4662c7cd2f" ns2:_="" ns3:_="">
    <xsd:import namespace="6fe7d02f-497b-42e9-8df2-2dbf25038466"/>
    <xsd:import namespace="20c2cb6d-6a57-4646-ad0b-717087e749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7d02f-497b-42e9-8df2-2dbf250384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2e01193-cd64-420f-ae84-ad2eb319771d}" ma:internalName="TaxCatchAll" ma:showField="CatchAllData" ma:web="6fe7d02f-497b-42e9-8df2-2dbf250384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2cb6d-6a57-4646-ad0b-717087e749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4b7b5d8e-dff7-4066-a657-d577acaf2b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4014D9-8A69-43FD-A28A-F3E4AE314A4C}">
  <ds:schemaRefs>
    <ds:schemaRef ds:uri="http://schemas.microsoft.com/office/2006/metadata/properties"/>
    <ds:schemaRef ds:uri="http://schemas.microsoft.com/office/infopath/2007/PartnerControls"/>
    <ds:schemaRef ds:uri="20c2cb6d-6a57-4646-ad0b-717087e74963"/>
    <ds:schemaRef ds:uri="6fe7d02f-497b-42e9-8df2-2dbf25038466"/>
  </ds:schemaRefs>
</ds:datastoreItem>
</file>

<file path=customXml/itemProps2.xml><?xml version="1.0" encoding="utf-8"?>
<ds:datastoreItem xmlns:ds="http://schemas.openxmlformats.org/officeDocument/2006/customXml" ds:itemID="{8940730F-2680-4E7F-9B96-2B55657422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230935-9AB5-4392-936B-6891CEC903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7d02f-497b-42e9-8df2-2dbf25038466"/>
    <ds:schemaRef ds:uri="20c2cb6d-6a57-4646-ad0b-717087e74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fb4df68-f464-458c-a546-00fb3af66f6a}" enabled="0" method="" siteId="{ffb4df68-f464-458c-a546-00fb3af66f6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91</Words>
  <Application>Microsoft Office PowerPoint</Application>
  <PresentationFormat>Presentazione su schermo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Garamond</vt:lpstr>
      <vt:lpstr>Garamond Premr Pro Smbd</vt:lpstr>
      <vt:lpstr>Myriad Pro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Geremia</dc:creator>
  <cp:lastModifiedBy>Eugenia Scrocca</cp:lastModifiedBy>
  <cp:revision>24</cp:revision>
  <dcterms:created xsi:type="dcterms:W3CDTF">2025-09-19T15:19:13Z</dcterms:created>
  <dcterms:modified xsi:type="dcterms:W3CDTF">2026-07-01T09:42:21Z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0x010100830C3D931895A34285F62F15483874CA</vt:lpwstr>
  </property>
  <property fmtid="{D5CDD505-2E9C-101B-9397-08002B2CF9AE}" pid="3" name="MediaServiceImageTags">
    <vt:lpwstr/>
  </property>
</Properties>
</file>