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7" r:id="rId5"/>
    <p:sldId id="271" r:id="rId6"/>
    <p:sldId id="272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FBFBFB"/>
    <a:srgbClr val="555B67"/>
    <a:srgbClr val="FFFFFF"/>
    <a:srgbClr val="AEAEAE"/>
    <a:srgbClr val="BEC7C7"/>
    <a:srgbClr val="886C68"/>
    <a:srgbClr val="EEE9E2"/>
    <a:srgbClr val="DDD4C5"/>
    <a:srgbClr val="D2C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8F6D0-8DF5-4880-8F24-2DD0A9FF182F}" v="3" dt="2026-07-01T09:33:1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8"/>
      </p:cViewPr>
      <p:guideLst>
        <p:guide orient="horz" pos="2903"/>
        <p:guide pos="3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210A-8A39-7742-A315-F75AFDA4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77E3E1-D1AC-1B36-F785-6BC26A934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38C115-3ED3-050A-0FBF-4BA10B881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F8E0BA-F60D-5B73-B8DE-F455CD9CC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05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771C-B3EF-BD1F-F8F6-D21235F8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C81E7D-B6C8-2487-74DC-29FDD83E8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C5B459-6B58-D512-24EB-08C47F4F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0B2A4-1148-B848-1AAC-4362D28D3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99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6643-6206-25D2-715D-AA349A53A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45B023D-25CF-73C1-46C7-F03F548A0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DC18EA-9F53-0995-ECDA-D21A0CE7C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6EC96F-0CF4-78E3-0E27-8599D4299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3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meet/331627278602764?p=xX9EGulNgw8j7jtYW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teams.microsoft.com/meet/331627278602764?p=xX9EGulNgw8j7jtYW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teams.microsoft.com/meet/331627278602764?p=xX9EGulNgw8j7jtYW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E43F-1AD2-828A-7331-6B0D04FA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6CAB21-BA84-5B42-E6FE-B6AAF768DB3E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2B54692-B137-2BB1-7773-4933C9D5A6A7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FAAF9A15-667D-B16A-7E33-437752DB7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010B07F-BA29-3B54-7943-6726FB344F9D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AE85734D-AD2B-7CDF-9A8C-0D8C176C6BC4}"/>
              </a:ext>
            </a:extLst>
          </p:cNvPr>
          <p:cNvSpPr txBox="1"/>
          <p:nvPr/>
        </p:nvSpPr>
        <p:spPr>
          <a:xfrm>
            <a:off x="239372" y="1762714"/>
            <a:ext cx="661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 del Corral del Campo</a:t>
            </a:r>
          </a:p>
          <a:p>
            <a:pPr fontAlgn="base">
              <a:buNone/>
              <a:tabLst>
                <a:tab pos="1885950" algn="l"/>
              </a:tabLst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Politecnica de Madrid</a:t>
            </a:r>
          </a:p>
          <a:p>
            <a:pPr fontAlgn="base">
              <a:buNone/>
            </a:pPr>
            <a:endParaRPr lang="it-IT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Disegnare il patrimonio per vedere il progetto. </a:t>
            </a: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Esperienze didattiche e professionali</a:t>
            </a:r>
            <a:endParaRPr lang="it-IT" sz="1600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4995E6-F23C-F620-5A51-0113940FA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6" y="5594396"/>
            <a:ext cx="6618628" cy="129656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E9D307-5974-1381-4C8A-9A97C33B6F3D}"/>
              </a:ext>
            </a:extLst>
          </p:cNvPr>
          <p:cNvSpPr txBox="1"/>
          <p:nvPr/>
        </p:nvSpPr>
        <p:spPr>
          <a:xfrm>
            <a:off x="53702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  <a:hlinkClick r:id="rId5"/>
              </a:rPr>
              <a:t> link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h.14.00</a:t>
            </a:r>
          </a:p>
        </p:txBody>
      </p:sp>
    </p:spTree>
    <p:extLst>
      <p:ext uri="{BB962C8B-B14F-4D97-AF65-F5344CB8AC3E}">
        <p14:creationId xmlns:p14="http://schemas.microsoft.com/office/powerpoint/2010/main" val="31497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36EA-F5AC-B2C9-D48F-CA3BBD1D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7BF8BA-313A-9D9A-B3D7-8948C9B9C312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514EC26-1E39-5941-239F-1669F3C02CC6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164EE521-BEB8-A83C-0AE9-C4A5FE3B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046D3DE-4D55-42E0-75A8-C60166D9B265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DCF38DBA-A1F1-AE24-1140-13593D9D9E0E}"/>
              </a:ext>
            </a:extLst>
          </p:cNvPr>
          <p:cNvSpPr txBox="1"/>
          <p:nvPr/>
        </p:nvSpPr>
        <p:spPr>
          <a:xfrm>
            <a:off x="537028" y="1198062"/>
            <a:ext cx="63209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 del Corral del Campo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</a:t>
            </a:r>
          </a:p>
          <a:p>
            <a:pPr fontAlgn="base">
              <a:buNone/>
              <a:tabLst>
                <a:tab pos="1885950" algn="l"/>
              </a:tabLst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Politecnica de Madrid</a:t>
            </a:r>
          </a:p>
          <a:p>
            <a:pPr fontAlgn="base">
              <a:buNone/>
              <a:tabLst>
                <a:tab pos="1885950" algn="l"/>
              </a:tabLst>
            </a:pPr>
            <a:endParaRPr lang="it-IT" sz="24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Disegnare il patrimonio per vedere il progetto. </a:t>
            </a: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Esperienze didattiche e professionali</a:t>
            </a:r>
            <a:endParaRPr lang="it-IT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99E20D-3AAF-6385-A596-0FE5E52C6A15}"/>
              </a:ext>
            </a:extLst>
          </p:cNvPr>
          <p:cNvSpPr txBox="1"/>
          <p:nvPr/>
        </p:nvSpPr>
        <p:spPr>
          <a:xfrm>
            <a:off x="53702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  <a:hlinkClick r:id="rId4"/>
              </a:rPr>
              <a:t>link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h.14.00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853DE5-3076-9F32-CF87-DB247F626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" y="4001109"/>
            <a:ext cx="5808209" cy="37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797A5-EB1E-39B8-AA28-C3F7DDD57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3930DA-33BA-4E3A-35A3-B79948B16E8C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7A86ED3-4BF0-C0B6-9579-6A15908F653E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CA225269-F6A4-A8C5-B87C-5A94A5739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1704711-3371-F4CD-C914-F2410971A6F1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6173518B-18B5-9D21-1947-988647876747}"/>
              </a:ext>
            </a:extLst>
          </p:cNvPr>
          <p:cNvSpPr txBox="1"/>
          <p:nvPr/>
        </p:nvSpPr>
        <p:spPr>
          <a:xfrm>
            <a:off x="537029" y="1762714"/>
            <a:ext cx="63209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 del Corral del Campo </a:t>
            </a:r>
          </a:p>
          <a:p>
            <a:pPr fontAlgn="base">
              <a:buNone/>
              <a:tabLst>
                <a:tab pos="1885950" algn="l"/>
              </a:tabLst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Politecnica de Madrid</a:t>
            </a:r>
          </a:p>
          <a:p>
            <a:pPr fontAlgn="base">
              <a:buNone/>
              <a:tabLst>
                <a:tab pos="1885950" algn="l"/>
              </a:tabLst>
            </a:pPr>
            <a:endParaRPr lang="it-IT" sz="24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Disegnare il patrimonio per vedere il progetto. </a:t>
            </a: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Esperienze didattiche e professionali</a:t>
            </a:r>
            <a:endParaRPr lang="it-IT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636B62-FF05-F2B4-6E56-52CE65C76FFF}"/>
              </a:ext>
            </a:extLst>
          </p:cNvPr>
          <p:cNvSpPr txBox="1"/>
          <p:nvPr/>
        </p:nvSpPr>
        <p:spPr>
          <a:xfrm>
            <a:off x="53702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  <a:hlinkClick r:id="rId4"/>
              </a:rPr>
              <a:t>link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h.14.00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1C02BA-0C5B-E3F0-259F-3BC404960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" y="4277722"/>
            <a:ext cx="5805715" cy="3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74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Props1.xml><?xml version="1.0" encoding="utf-8"?>
<ds:datastoreItem xmlns:ds="http://schemas.openxmlformats.org/officeDocument/2006/customXml" ds:itemID="{6825AC57-E36A-41A3-A8F9-8B568AF94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42AB4-B914-474A-8253-849A14E5DD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00E8A-9E5B-45D6-AA8C-65C3D2160DC1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219</Words>
  <Application>Microsoft Office PowerPoint</Application>
  <PresentationFormat>Presentazione su schermo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26</cp:revision>
  <dcterms:created xsi:type="dcterms:W3CDTF">2025-09-19T15:19:13Z</dcterms:created>
  <dcterms:modified xsi:type="dcterms:W3CDTF">2026-07-01T09:33:18Z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