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6858000" cy="9906000"/>
  <p:notesSz cx="6669088" cy="992663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spostare la diapositiva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Fai clic per modificare il formato delle note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&lt;intestazione&gt;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3428730-55F3-454F-8E30-F24AD8A5A662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ldImg"/>
          </p:nvPr>
        </p:nvSpPr>
        <p:spPr>
          <a:xfrm>
            <a:off x="2176560" y="1241280"/>
            <a:ext cx="2312640" cy="3346200"/>
          </a:xfrm>
          <a:prstGeom prst="rect">
            <a:avLst/>
          </a:prstGeom>
          <a:ln w="0">
            <a:noFill/>
          </a:ln>
        </p:spPr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67080" y="4777200"/>
            <a:ext cx="5331600" cy="39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sldNum" idx="7"/>
          </p:nvPr>
        </p:nvSpPr>
        <p:spPr>
          <a:xfrm>
            <a:off x="3777480" y="9428760"/>
            <a:ext cx="2886480" cy="49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8470919-8FFC-43B3-917D-CF5415C13304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F167424-CBF4-4B38-AD76-5B2E714F401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E338909-B819-4EE5-8863-7D1724D1E13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642BED8-19C1-4369-99F6-DC5BBA5ED67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D2CD21-7D50-4759-81F0-85BF755D85E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20A4203-33A1-425A-A361-857308D470F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C6A4AB1-89DA-4DED-BAE0-D92BA62DB32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44C99AF-BCB1-4E78-9DD8-B2F22FC6292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FDA4576-9415-4D4B-9603-F04F3F11C88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897E5AC-FA03-4703-9D53-5D08A5D2184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3EB8BDC-A4A3-4121-8571-58990FF52EF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F6DFA9E-D5A5-4C64-AEEE-E5494EC9899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7515E47-547D-4DE2-83DD-D4FF99611D7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271600" y="9181440"/>
            <a:ext cx="2310840" cy="523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4843440" y="9181440"/>
            <a:ext cx="1539360" cy="523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it-IT" sz="9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8AA8D56-151E-47E8-A0DC-05DA96831AA0}" type="slidenum">
              <a:rPr b="0" lang="it-IT" sz="9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9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71600" y="9181440"/>
            <a:ext cx="1539360" cy="523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hyperlink" Target="mailto:prenotazioneadspem@gmail.com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Risultati immagini per infografica donazione sangue"/>
          <p:cNvPicPr/>
          <p:nvPr/>
        </p:nvPicPr>
        <p:blipFill>
          <a:blip r:embed="rId1"/>
          <a:stretch/>
        </p:blipFill>
        <p:spPr>
          <a:xfrm>
            <a:off x="0" y="4476600"/>
            <a:ext cx="3355920" cy="2324160"/>
          </a:xfrm>
          <a:prstGeom prst="rect">
            <a:avLst/>
          </a:prstGeom>
          <a:ln w="0">
            <a:noFill/>
          </a:ln>
        </p:spPr>
      </p:pic>
      <p:pic>
        <p:nvPicPr>
          <p:cNvPr id="46" name="Immagine 20" descr=""/>
          <p:cNvPicPr/>
          <p:nvPr/>
        </p:nvPicPr>
        <p:blipFill>
          <a:blip r:embed="rId2"/>
          <a:stretch/>
        </p:blipFill>
        <p:spPr>
          <a:xfrm>
            <a:off x="4358880" y="163800"/>
            <a:ext cx="2432880" cy="1103400"/>
          </a:xfrm>
          <a:prstGeom prst="rect">
            <a:avLst/>
          </a:prstGeom>
          <a:ln w="0">
            <a:noFill/>
          </a:ln>
        </p:spPr>
      </p:pic>
      <p:pic>
        <p:nvPicPr>
          <p:cNvPr id="47" name="Picture 2" descr=""/>
          <p:cNvPicPr/>
          <p:nvPr/>
        </p:nvPicPr>
        <p:blipFill>
          <a:blip r:embed="rId3"/>
          <a:stretch/>
        </p:blipFill>
        <p:spPr>
          <a:xfrm>
            <a:off x="199800" y="156960"/>
            <a:ext cx="876960" cy="1017000"/>
          </a:xfrm>
          <a:prstGeom prst="rect">
            <a:avLst/>
          </a:prstGeom>
          <a:ln w="0">
            <a:noFill/>
          </a:ln>
        </p:spPr>
      </p:pic>
      <p:sp>
        <p:nvSpPr>
          <p:cNvPr id="48" name="Rettangolo 4"/>
          <p:cNvSpPr/>
          <p:nvPr/>
        </p:nvSpPr>
        <p:spPr>
          <a:xfrm>
            <a:off x="491040" y="2638080"/>
            <a:ext cx="5907960" cy="75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c00000"/>
                </a:solidFill>
                <a:latin typeface="Berlin Sans FB Demi"/>
                <a:ea typeface="DejaVu Sans"/>
              </a:rPr>
              <a:t>DONA IL SANGUE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Rettangolo 6"/>
          <p:cNvSpPr/>
          <p:nvPr/>
        </p:nvSpPr>
        <p:spPr>
          <a:xfrm>
            <a:off x="16200" y="1415520"/>
            <a:ext cx="6892920" cy="145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6280" rIns="116280" tIns="57960" bIns="57960" anchor="t">
            <a:sp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chemeClr val="accent5"/>
                </a:solidFill>
                <a:latin typeface="Berlin Sans FB Demi"/>
                <a:ea typeface="DejaVu Sans"/>
              </a:rPr>
              <a:t>METTI IN CIRCOLO </a:t>
            </a:r>
            <a:br>
              <a:rPr sz="4400"/>
            </a:br>
            <a:r>
              <a:rPr b="0" lang="it-IT" sz="4400" spc="-1" strike="noStrike">
                <a:solidFill>
                  <a:schemeClr val="accent5"/>
                </a:solidFill>
                <a:latin typeface="Berlin Sans FB Demi"/>
                <a:ea typeface="DejaVu Sans"/>
              </a:rPr>
              <a:t>IL TUO AM</a:t>
            </a:r>
            <a:r>
              <a:rPr b="0" lang="it-IT" sz="4400" spc="-1" strike="noStrike">
                <a:solidFill>
                  <a:srgbClr val="c00000"/>
                </a:solidFill>
                <a:latin typeface="Berlin Sans FB Demi"/>
                <a:ea typeface="DejaVu Sans"/>
              </a:rPr>
              <a:t>O</a:t>
            </a:r>
            <a:r>
              <a:rPr b="0" lang="it-IT" sz="4400" spc="-1" strike="noStrike">
                <a:solidFill>
                  <a:schemeClr val="accent5"/>
                </a:solidFill>
                <a:latin typeface="Berlin Sans FB Demi"/>
                <a:ea typeface="DejaVu Sans"/>
              </a:rPr>
              <a:t>RE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Doppia parentesi quadra 13"/>
          <p:cNvSpPr/>
          <p:nvPr/>
        </p:nvSpPr>
        <p:spPr>
          <a:xfrm>
            <a:off x="141840" y="3184200"/>
            <a:ext cx="6572880" cy="4777560"/>
          </a:xfrm>
          <a:prstGeom prst="bracketPair">
            <a:avLst>
              <a:gd name="adj" fmla="val 16667"/>
            </a:avLst>
          </a:prstGeom>
          <a:noFill/>
          <a:ln w="28575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it-IT" sz="2280" spc="-1" strike="noStrike">
              <a:solidFill>
                <a:srgbClr val="44546a"/>
              </a:solidFill>
              <a:latin typeface="Calibri"/>
              <a:ea typeface="DejaVu Sans"/>
            </a:endParaRPr>
          </a:p>
        </p:txBody>
      </p:sp>
      <p:sp>
        <p:nvSpPr>
          <p:cNvPr id="51" name="CasellaDiTesto 9"/>
          <p:cNvSpPr/>
          <p:nvPr/>
        </p:nvSpPr>
        <p:spPr>
          <a:xfrm>
            <a:off x="48240" y="3445200"/>
            <a:ext cx="67255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it-IT" sz="4000" spc="-151" strike="noStrike">
                <a:solidFill>
                  <a:srgbClr val="002060"/>
                </a:solidFill>
                <a:latin typeface="Berlin Sans FB Demi"/>
                <a:ea typeface="DejaVu Sans"/>
              </a:rPr>
              <a:t>GIOVEDI’ 14 NOVEMBRE</a:t>
            </a:r>
            <a:endParaRPr b="0" lang="it-IT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CasellaDiTesto 19"/>
          <p:cNvSpPr/>
          <p:nvPr/>
        </p:nvSpPr>
        <p:spPr>
          <a:xfrm>
            <a:off x="3026520" y="6660000"/>
            <a:ext cx="291060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it-IT" sz="2800" spc="-1" strike="noStrike">
                <a:solidFill>
                  <a:srgbClr val="002060"/>
                </a:solidFill>
                <a:latin typeface="Arial Black"/>
                <a:ea typeface="DejaVu Sans"/>
              </a:rPr>
              <a:t>H 8:00</a:t>
            </a:r>
            <a:r>
              <a:rPr b="1" lang="it-IT" sz="2400" spc="-1" strike="noStrike">
                <a:solidFill>
                  <a:srgbClr val="002060"/>
                </a:solidFill>
                <a:latin typeface="Arial Black"/>
                <a:ea typeface="DejaVu Sans"/>
              </a:rPr>
              <a:t> – </a:t>
            </a:r>
            <a:r>
              <a:rPr b="1" lang="it-IT" sz="2800" spc="-1" strike="noStrike">
                <a:solidFill>
                  <a:srgbClr val="002060"/>
                </a:solidFill>
                <a:latin typeface="Arial Black"/>
                <a:ea typeface="DejaVu Sans"/>
              </a:rPr>
              <a:t>11:30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CasellaDiTesto 17"/>
          <p:cNvSpPr/>
          <p:nvPr/>
        </p:nvSpPr>
        <p:spPr>
          <a:xfrm>
            <a:off x="1620000" y="4266000"/>
            <a:ext cx="452952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it-IT" sz="2800" spc="-1" strike="noStrike">
                <a:solidFill>
                  <a:schemeClr val="accent1"/>
                </a:solidFill>
                <a:latin typeface="Calibri"/>
                <a:ea typeface="DejaVu Sans"/>
              </a:rPr>
              <a:t> </a:t>
            </a:r>
            <a:r>
              <a:rPr b="1" lang="it-IT" sz="2800" spc="-1" strike="noStrike">
                <a:solidFill>
                  <a:srgbClr val="002060"/>
                </a:solidFill>
                <a:latin typeface="Calibri"/>
                <a:ea typeface="DejaVu Sans"/>
              </a:rPr>
              <a:t>presso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4" name="Connettore 1 21"/>
          <p:cNvCxnSpPr/>
          <p:nvPr/>
        </p:nvCxnSpPr>
        <p:spPr>
          <a:xfrm flipV="1">
            <a:off x="322200" y="9215280"/>
            <a:ext cx="6315840" cy="22320"/>
          </a:xfrm>
          <a:prstGeom prst="straightConnector1">
            <a:avLst/>
          </a:prstGeom>
          <a:ln w="19050">
            <a:solidFill>
              <a:srgbClr val="5b9bd5"/>
            </a:solidFill>
            <a:round/>
          </a:ln>
        </p:spPr>
      </p:cxnSp>
      <p:sp>
        <p:nvSpPr>
          <p:cNvPr id="55" name="CasellaDiTesto 23"/>
          <p:cNvSpPr/>
          <p:nvPr/>
        </p:nvSpPr>
        <p:spPr>
          <a:xfrm>
            <a:off x="1981440" y="9429840"/>
            <a:ext cx="291060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it-IT" sz="1600" spc="574" strike="noStrike">
                <a:solidFill>
                  <a:srgbClr val="9e0000"/>
                </a:solidFill>
                <a:latin typeface="Berlin Sans FB"/>
                <a:ea typeface="DejaVu Sans"/>
              </a:rPr>
              <a:t>www.adspem.or</a:t>
            </a:r>
            <a:r>
              <a:rPr b="0" lang="it-IT" sz="1400" spc="574" strike="noStrike">
                <a:solidFill>
                  <a:srgbClr val="9e0000"/>
                </a:solidFill>
                <a:latin typeface="Berlin Sans FB"/>
                <a:ea typeface="DejaVu Sans"/>
              </a:rPr>
              <a:t>g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6" name="Connettore 1 26"/>
          <p:cNvCxnSpPr/>
          <p:nvPr/>
        </p:nvCxnSpPr>
        <p:spPr>
          <a:xfrm flipV="1">
            <a:off x="210240" y="1505520"/>
            <a:ext cx="6511320" cy="43200"/>
          </a:xfrm>
          <a:prstGeom prst="straightConnector1">
            <a:avLst/>
          </a:prstGeom>
          <a:ln w="19050">
            <a:solidFill>
              <a:srgbClr val="5b9bd5"/>
            </a:solidFill>
            <a:round/>
          </a:ln>
        </p:spPr>
      </p:cxnSp>
      <p:sp>
        <p:nvSpPr>
          <p:cNvPr id="57" name="CasellaDiTesto 3"/>
          <p:cNvSpPr/>
          <p:nvPr/>
        </p:nvSpPr>
        <p:spPr>
          <a:xfrm>
            <a:off x="0" y="7696080"/>
            <a:ext cx="6834960" cy="152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002060"/>
                </a:solidFill>
                <a:latin typeface="Calibri"/>
                <a:ea typeface="DejaVu Sans"/>
              </a:rPr>
              <a:t>-</a:t>
            </a:r>
            <a:r>
              <a:rPr b="1" lang="it-IT" sz="2400" spc="-1" strike="noStrike" u="sng">
                <a:solidFill>
                  <a:srgbClr val="c00000"/>
                </a:solidFill>
                <a:uFillTx/>
                <a:latin typeface="Calibri"/>
                <a:ea typeface="DejaVu Sans"/>
              </a:rPr>
              <a:t>E’ NECESSARIO PRENOTARE 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Scrivi una mail a</a:t>
            </a:r>
            <a:r>
              <a:rPr b="0" lang="it-IT" sz="1800" spc="-1" strike="noStrike">
                <a:solidFill>
                  <a:srgbClr val="c00000"/>
                </a:solidFill>
                <a:latin typeface="Calibri"/>
                <a:ea typeface="DejaVu Sans"/>
              </a:rPr>
              <a:t>: </a:t>
            </a:r>
            <a:r>
              <a:rPr b="1" lang="it-IT" sz="18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4"/>
              </a:rPr>
              <a:t>prenotazioneadspem@gmail.com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oppure invia un messaggio Whatsapp al</a:t>
            </a:r>
            <a:r>
              <a:rPr b="1" lang="it-IT" sz="1800" spc="-1" strike="noStrike">
                <a:solidFill>
                  <a:srgbClr val="c00000"/>
                </a:solidFill>
                <a:latin typeface="Calibri"/>
                <a:ea typeface="DejaVu Sans"/>
              </a:rPr>
              <a:t> nr 340 5805432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Indicando nome, cognome, telefono e luogo della donazione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       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asellaDiTesto 18"/>
          <p:cNvSpPr/>
          <p:nvPr/>
        </p:nvSpPr>
        <p:spPr>
          <a:xfrm>
            <a:off x="2520000" y="5949360"/>
            <a:ext cx="3956760" cy="77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2060"/>
                </a:solidFill>
                <a:latin typeface="Arial Black"/>
                <a:ea typeface="DejaVu Sans"/>
              </a:rPr>
              <a:t>VIA VITO VOLTERRA 62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500" spc="-1" strike="noStrike">
                <a:solidFill>
                  <a:srgbClr val="002060"/>
                </a:solidFill>
                <a:latin typeface="Arial Black"/>
                <a:ea typeface="DejaVu Sans"/>
              </a:rPr>
              <a:t>  </a:t>
            </a:r>
            <a:endParaRPr b="0" lang="it-IT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Rettangolo 22"/>
          <p:cNvSpPr/>
          <p:nvPr/>
        </p:nvSpPr>
        <p:spPr>
          <a:xfrm>
            <a:off x="2882880" y="4320000"/>
            <a:ext cx="3597120" cy="167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it-IT" sz="2000" spc="72" strike="noStrike">
                <a:solidFill>
                  <a:srgbClr val="000000"/>
                </a:solidFill>
                <a:latin typeface="Berlin Sans FB Demi"/>
                <a:ea typeface="DejaVu Sans"/>
              </a:rPr>
              <a:t>UNIVERSITA’ ROMA TRE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800" spc="72" strike="noStrike">
                <a:solidFill>
                  <a:srgbClr val="000000"/>
                </a:solidFill>
                <a:latin typeface="Berlin Sans FB Demi"/>
                <a:ea typeface="DejaVu Sans"/>
              </a:rPr>
              <a:t>DIPARTIMENTO INGEGNERIA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180000" y="1177200"/>
            <a:ext cx="896760" cy="3564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000000"/>
                </a:solidFill>
                <a:latin typeface="Arial"/>
                <a:ea typeface="DejaVu Sans"/>
              </a:rPr>
              <a:t>ODV ETS</a:t>
            </a:r>
            <a:endParaRPr b="0" lang="it-IT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4602</TotalTime>
  <Application>LibreOffice/7.5.4.2$Windows_X86_64 LibreOffice_project/36ccfdc35048b057fd9854c757a8b67ec53977b6</Application>
  <AppVersion>15.0000</AppVersion>
  <Words>69</Words>
  <Paragraphs>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2020-01-10T13:56:18Z</dcterms:created>
  <dc:creator>Daniela Palmucci</dc:creator>
  <dc:description/>
  <dc:language>it-IT</dc:language>
  <cp:lastModifiedBy/>
  <cp:lastPrinted>2024-09-19T12:02:50Z</cp:lastPrinted>
  <dcterms:modified xsi:type="dcterms:W3CDTF">2024-10-23T12:33:18Z</dcterms:modified>
  <cp:revision>137</cp:revision>
  <dc:subject/>
  <dc:title>Presentazione standard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A4 (21x29,7 cm)</vt:lpwstr>
  </property>
  <property fmtid="{D5CDD505-2E9C-101B-9397-08002B2CF9AE}" pid="4" name="Slides">
    <vt:i4>1</vt:i4>
  </property>
</Properties>
</file>